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3" name="Shape 153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2" name="Shape 162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rgbClr val="1482AB"/>
          </a:solidFill>
          <a:ln>
            <a:noFill/>
          </a:ln>
        </p:spPr>
        <p:txBody>
          <a:bodyPr anchorCtr="0" anchor="ctr" bIns="68575" lIns="68575" rIns="68575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0" y="0"/>
            <a:ext cx="9144000" cy="3429000"/>
          </a:xfrm>
          <a:custGeom>
            <a:pathLst>
              <a:path extrusionOk="0" h="4572001" w="12192000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68575" lIns="68575" rIns="68575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 txBox="1"/>
          <p:nvPr>
            <p:ph type="ctrTitle"/>
          </p:nvPr>
        </p:nvSpPr>
        <p:spPr>
          <a:xfrm>
            <a:off x="342900" y="3720102"/>
            <a:ext cx="5829300" cy="109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r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Font typeface="Arial"/>
              <a:buNone/>
              <a:defRPr b="0" i="0" sz="38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1" type="subTitle"/>
          </p:nvPr>
        </p:nvSpPr>
        <p:spPr>
          <a:xfrm>
            <a:off x="6457950" y="3720102"/>
            <a:ext cx="2400300" cy="109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Font typeface="Arial"/>
              <a:buNone/>
              <a:defRPr b="0" i="0" sz="14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42900" marR="0" rtl="0" algn="ctr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685800" marR="0" rtl="0" algn="ctr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028700" marR="0" rtl="0" algn="ctr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371600" marR="0" rtl="0" algn="ctr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1714500" marR="0" rtl="0" algn="ctr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057400" marR="0" rtl="0" algn="ctr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400300" marR="0" rtl="0" algn="ctr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2743200" marR="0" rtl="0" algn="ctr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768096" y="4853027"/>
            <a:ext cx="16155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l">
              <a:spcBef>
                <a:spcPts val="0"/>
              </a:spcBef>
              <a:defRPr b="0" i="0" sz="8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429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6858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0287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3716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17145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0574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4003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27432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x="3632199" y="4853027"/>
            <a:ext cx="44262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r">
              <a:spcBef>
                <a:spcPts val="0"/>
              </a:spcBef>
              <a:defRPr b="0" i="0" sz="8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429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6858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0287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3716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17145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0574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4003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27432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8127999" y="4853027"/>
            <a:ext cx="7302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8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cxnSp>
        <p:nvCxnSpPr>
          <p:cNvPr id="65" name="Shape 65"/>
          <p:cNvCxnSpPr/>
          <p:nvPr/>
        </p:nvCxnSpPr>
        <p:spPr>
          <a:xfrm rot="10800000">
            <a:off x="6290132" y="3948079"/>
            <a:ext cx="0" cy="685800"/>
          </a:xfrm>
          <a:prstGeom prst="straightConnector1">
            <a:avLst/>
          </a:prstGeom>
          <a:noFill/>
          <a:ln cap="flat" cmpd="sng" w="19050">
            <a:solidFill>
              <a:srgbClr val="1482AB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768096" y="438912"/>
            <a:ext cx="7290000" cy="11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lvl="0" rtl="0" algn="l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None/>
              <a:defRPr sz="3800" cap="none">
                <a:solidFill>
                  <a:srgbClr val="0C0C0C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768096" y="1634726"/>
            <a:ext cx="3566100" cy="61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 b="0" sz="1700" cap="none">
                <a:solidFill>
                  <a:schemeClr val="accent1"/>
                </a:solidFill>
              </a:defRPr>
            </a:lvl1pPr>
            <a:lvl2pPr indent="0" lvl="1" marL="342900" rtl="0">
              <a:spcBef>
                <a:spcPts val="0"/>
              </a:spcBef>
              <a:buNone/>
              <a:defRPr b="1" sz="1500"/>
            </a:lvl2pPr>
            <a:lvl3pPr indent="0" lvl="2" marL="685800" rtl="0">
              <a:spcBef>
                <a:spcPts val="0"/>
              </a:spcBef>
              <a:buNone/>
              <a:defRPr b="1" sz="1400"/>
            </a:lvl3pPr>
            <a:lvl4pPr indent="0" lvl="3" marL="1028700" rtl="0">
              <a:spcBef>
                <a:spcPts val="0"/>
              </a:spcBef>
              <a:buNone/>
              <a:defRPr b="1" sz="1200"/>
            </a:lvl4pPr>
            <a:lvl5pPr indent="0" lvl="4" marL="1371600" rtl="0">
              <a:spcBef>
                <a:spcPts val="0"/>
              </a:spcBef>
              <a:buNone/>
              <a:defRPr b="1" sz="1200"/>
            </a:lvl5pPr>
            <a:lvl6pPr indent="0" lvl="5" marL="1714500" rtl="0">
              <a:spcBef>
                <a:spcPts val="0"/>
              </a:spcBef>
              <a:buNone/>
              <a:defRPr b="1" sz="1200"/>
            </a:lvl6pPr>
            <a:lvl7pPr indent="0" lvl="6" marL="2057400" rtl="0">
              <a:spcBef>
                <a:spcPts val="0"/>
              </a:spcBef>
              <a:buNone/>
              <a:defRPr b="1" sz="1200"/>
            </a:lvl7pPr>
            <a:lvl8pPr indent="0" lvl="7" marL="2400300" rtl="0">
              <a:spcBef>
                <a:spcPts val="0"/>
              </a:spcBef>
              <a:buNone/>
              <a:defRPr b="1" sz="1200"/>
            </a:lvl8pPr>
            <a:lvl9pPr indent="0" lvl="8" marL="2743200" rtl="0">
              <a:spcBef>
                <a:spcPts val="0"/>
              </a:spcBef>
              <a:buNone/>
              <a:defRPr b="1" sz="1200"/>
            </a:lvl9pPr>
          </a:lstStyle>
          <a:p/>
        </p:txBody>
      </p:sp>
      <p:sp>
        <p:nvSpPr>
          <p:cNvPr id="69" name="Shape 69"/>
          <p:cNvSpPr txBox="1"/>
          <p:nvPr>
            <p:ph idx="2" type="body"/>
          </p:nvPr>
        </p:nvSpPr>
        <p:spPr>
          <a:xfrm>
            <a:off x="768096" y="2225841"/>
            <a:ext cx="3566100" cy="25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/>
          <a:lstStyle>
            <a:lvl1pPr indent="38100" lvl="0" marL="63500" rtl="0" algn="l">
              <a:lnSpc>
                <a:spcPct val="90000"/>
              </a:lnSpc>
              <a:spcBef>
                <a:spcPts val="900"/>
              </a:spcBef>
              <a:spcAft>
                <a:spcPts val="200"/>
              </a:spcAft>
              <a:buClr>
                <a:schemeClr val="accent1"/>
              </a:buClr>
              <a:buChar char=" "/>
              <a:defRPr sz="1700">
                <a:solidFill>
                  <a:schemeClr val="dk1"/>
                </a:solidFill>
              </a:defRPr>
            </a:lvl1pPr>
            <a:lvl2pPr indent="-25400" lvl="1" marL="2032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400">
                <a:solidFill>
                  <a:schemeClr val="dk1"/>
                </a:solidFill>
              </a:defRPr>
            </a:lvl2pPr>
            <a:lvl3pPr indent="-38100" lvl="2" marL="3302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3pPr>
            <a:lvl4pPr indent="-38100" lvl="3" marL="4445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4pPr>
            <a:lvl5pPr indent="-38100" lvl="4" marL="5842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5pPr>
            <a:lvl6pPr indent="-38100" lvl="5" marL="6858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6pPr>
            <a:lvl7pPr indent="-50800" lvl="6" marL="8001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7pPr>
            <a:lvl8pPr indent="-50800" lvl="7" marL="9144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8pPr>
            <a:lvl9pPr indent="-38100" lvl="8" marL="10160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3" type="body"/>
          </p:nvPr>
        </p:nvSpPr>
        <p:spPr>
          <a:xfrm>
            <a:off x="4493165" y="1634726"/>
            <a:ext cx="3566100" cy="61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 b="0" sz="1700" cap="none">
                <a:solidFill>
                  <a:schemeClr val="accent1"/>
                </a:solidFill>
              </a:defRPr>
            </a:lvl1pPr>
            <a:lvl2pPr indent="0" lvl="1" marL="342900" rtl="0">
              <a:spcBef>
                <a:spcPts val="0"/>
              </a:spcBef>
              <a:buNone/>
              <a:defRPr b="1" sz="1500"/>
            </a:lvl2pPr>
            <a:lvl3pPr indent="0" lvl="2" marL="685800" rtl="0">
              <a:spcBef>
                <a:spcPts val="0"/>
              </a:spcBef>
              <a:buNone/>
              <a:defRPr b="1" sz="1400"/>
            </a:lvl3pPr>
            <a:lvl4pPr indent="0" lvl="3" marL="1028700" rtl="0">
              <a:spcBef>
                <a:spcPts val="0"/>
              </a:spcBef>
              <a:buNone/>
              <a:defRPr b="1" sz="1200"/>
            </a:lvl4pPr>
            <a:lvl5pPr indent="0" lvl="4" marL="1371600" rtl="0">
              <a:spcBef>
                <a:spcPts val="0"/>
              </a:spcBef>
              <a:buNone/>
              <a:defRPr b="1" sz="1200"/>
            </a:lvl5pPr>
            <a:lvl6pPr indent="0" lvl="5" marL="1714500" rtl="0">
              <a:spcBef>
                <a:spcPts val="0"/>
              </a:spcBef>
              <a:buNone/>
              <a:defRPr b="1" sz="1200"/>
            </a:lvl6pPr>
            <a:lvl7pPr indent="0" lvl="6" marL="2057400" rtl="0">
              <a:spcBef>
                <a:spcPts val="0"/>
              </a:spcBef>
              <a:buNone/>
              <a:defRPr b="1" sz="1200"/>
            </a:lvl7pPr>
            <a:lvl8pPr indent="0" lvl="7" marL="2400300" rtl="0">
              <a:spcBef>
                <a:spcPts val="0"/>
              </a:spcBef>
              <a:buNone/>
              <a:defRPr b="1" sz="1200"/>
            </a:lvl8pPr>
            <a:lvl9pPr indent="0" lvl="8" marL="2743200" rtl="0">
              <a:spcBef>
                <a:spcPts val="0"/>
              </a:spcBef>
              <a:buNone/>
              <a:defRPr b="1" sz="1200"/>
            </a:lvl9pPr>
          </a:lstStyle>
          <a:p/>
        </p:txBody>
      </p:sp>
      <p:sp>
        <p:nvSpPr>
          <p:cNvPr id="71" name="Shape 71"/>
          <p:cNvSpPr txBox="1"/>
          <p:nvPr>
            <p:ph idx="4" type="body"/>
          </p:nvPr>
        </p:nvSpPr>
        <p:spPr>
          <a:xfrm>
            <a:off x="4493165" y="2225841"/>
            <a:ext cx="3566100" cy="25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/>
          <a:lstStyle>
            <a:lvl1pPr indent="38100" lvl="0" marL="63500" rtl="0" algn="l">
              <a:lnSpc>
                <a:spcPct val="90000"/>
              </a:lnSpc>
              <a:spcBef>
                <a:spcPts val="900"/>
              </a:spcBef>
              <a:spcAft>
                <a:spcPts val="200"/>
              </a:spcAft>
              <a:buClr>
                <a:schemeClr val="accent1"/>
              </a:buClr>
              <a:buChar char=" "/>
              <a:defRPr sz="1700">
                <a:solidFill>
                  <a:schemeClr val="dk1"/>
                </a:solidFill>
              </a:defRPr>
            </a:lvl1pPr>
            <a:lvl2pPr indent="-25400" lvl="1" marL="2032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400">
                <a:solidFill>
                  <a:schemeClr val="dk1"/>
                </a:solidFill>
              </a:defRPr>
            </a:lvl2pPr>
            <a:lvl3pPr indent="-38100" lvl="2" marL="3302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3pPr>
            <a:lvl4pPr indent="-38100" lvl="3" marL="4445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4pPr>
            <a:lvl5pPr indent="-38100" lvl="4" marL="5842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5pPr>
            <a:lvl6pPr indent="-38100" lvl="5" marL="6858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6pPr>
            <a:lvl7pPr indent="-50800" lvl="6" marL="8001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7pPr>
            <a:lvl8pPr indent="-50800" lvl="7" marL="9144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8pPr>
            <a:lvl9pPr indent="-38100" lvl="8" marL="10160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0" type="dt"/>
          </p:nvPr>
        </p:nvSpPr>
        <p:spPr>
          <a:xfrm>
            <a:off x="768096" y="4853027"/>
            <a:ext cx="16155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l">
              <a:spcBef>
                <a:spcPts val="0"/>
              </a:spcBef>
              <a:defRPr b="0" i="0" sz="8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429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6858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0287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3716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17145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0574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4003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27432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1" type="ftr"/>
          </p:nvPr>
        </p:nvSpPr>
        <p:spPr>
          <a:xfrm>
            <a:off x="3632199" y="4853027"/>
            <a:ext cx="44262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r">
              <a:spcBef>
                <a:spcPts val="0"/>
              </a:spcBef>
              <a:defRPr b="0" i="0" sz="8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429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6858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0287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3716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17145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0574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4003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27432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2" type="sldNum"/>
          </p:nvPr>
        </p:nvSpPr>
        <p:spPr>
          <a:xfrm>
            <a:off x="8127999" y="4853027"/>
            <a:ext cx="7302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8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768096" y="438912"/>
            <a:ext cx="7290000" cy="11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lvl="0" rtl="0" algn="l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None/>
              <a:defRPr sz="3800" cap="none">
                <a:solidFill>
                  <a:srgbClr val="0C0C0C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768096" y="1714500"/>
            <a:ext cx="7290000" cy="3017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/>
          <a:lstStyle>
            <a:lvl1pPr indent="38100" lvl="0" marL="63500" rtl="0" algn="l">
              <a:lnSpc>
                <a:spcPct val="90000"/>
              </a:lnSpc>
              <a:spcBef>
                <a:spcPts val="900"/>
              </a:spcBef>
              <a:spcAft>
                <a:spcPts val="200"/>
              </a:spcAft>
              <a:buClr>
                <a:schemeClr val="accent1"/>
              </a:buClr>
              <a:buChar char=" "/>
              <a:defRPr sz="1700">
                <a:solidFill>
                  <a:schemeClr val="dk1"/>
                </a:solidFill>
              </a:defRPr>
            </a:lvl1pPr>
            <a:lvl2pPr indent="-25400" lvl="1" marL="2032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400">
                <a:solidFill>
                  <a:schemeClr val="dk1"/>
                </a:solidFill>
              </a:defRPr>
            </a:lvl2pPr>
            <a:lvl3pPr indent="-38100" lvl="2" marL="3302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3pPr>
            <a:lvl4pPr indent="-38100" lvl="3" marL="4445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4pPr>
            <a:lvl5pPr indent="-38100" lvl="4" marL="5842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5pPr>
            <a:lvl6pPr indent="-38100" lvl="5" marL="6858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6pPr>
            <a:lvl7pPr indent="-50800" lvl="6" marL="8001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7pPr>
            <a:lvl8pPr indent="-50800" lvl="7" marL="9144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8pPr>
            <a:lvl9pPr indent="-38100" lvl="8" marL="10160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0" type="dt"/>
          </p:nvPr>
        </p:nvSpPr>
        <p:spPr>
          <a:xfrm>
            <a:off x="768096" y="4853027"/>
            <a:ext cx="16155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l">
              <a:spcBef>
                <a:spcPts val="0"/>
              </a:spcBef>
              <a:defRPr b="0" i="0" sz="8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429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6858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0287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3716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17145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0574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4003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27432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1" type="ftr"/>
          </p:nvPr>
        </p:nvSpPr>
        <p:spPr>
          <a:xfrm>
            <a:off x="3632199" y="4853027"/>
            <a:ext cx="44262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r">
              <a:spcBef>
                <a:spcPts val="0"/>
              </a:spcBef>
              <a:defRPr b="0" i="0" sz="8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429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6858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0287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3716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17145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0574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4003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27432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2" type="sldNum"/>
          </p:nvPr>
        </p:nvSpPr>
        <p:spPr>
          <a:xfrm>
            <a:off x="8127999" y="4853027"/>
            <a:ext cx="7302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8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rgbClr val="1D9AA1"/>
          </a:solidFill>
          <a:ln>
            <a:noFill/>
          </a:ln>
        </p:spPr>
        <p:txBody>
          <a:bodyPr anchorCtr="0" anchor="ctr" bIns="68575" lIns="68575" rIns="68575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/>
          <p:nvPr/>
        </p:nvSpPr>
        <p:spPr>
          <a:xfrm>
            <a:off x="0" y="0"/>
            <a:ext cx="9144000" cy="3429000"/>
          </a:xfrm>
          <a:custGeom>
            <a:pathLst>
              <a:path extrusionOk="0" h="4572001" w="12192000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68575" lIns="68575" rIns="68575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 txBox="1"/>
          <p:nvPr>
            <p:ph type="title"/>
          </p:nvPr>
        </p:nvSpPr>
        <p:spPr>
          <a:xfrm>
            <a:off x="342900" y="3720102"/>
            <a:ext cx="5829300" cy="109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lvl="0" rtl="0" algn="r">
              <a:spcBef>
                <a:spcPts val="0"/>
              </a:spcBef>
              <a:defRPr b="0" sz="3800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457950" y="3720102"/>
            <a:ext cx="2400300" cy="109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rtl="0">
              <a:lnSpc>
                <a:spcPct val="100000"/>
              </a:lnSpc>
              <a:spcBef>
                <a:spcPts val="0"/>
              </a:spcBef>
              <a:buClr>
                <a:srgbClr val="0C0C0C"/>
              </a:buClr>
              <a:buNone/>
              <a:defRPr sz="1400">
                <a:solidFill>
                  <a:srgbClr val="0C0C0C"/>
                </a:solidFill>
              </a:defRPr>
            </a:lvl1pPr>
            <a:lvl2pPr indent="0" lvl="1" marL="34290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2pPr>
            <a:lvl3pPr indent="0" lvl="2" marL="685800" rtl="0">
              <a:spcBef>
                <a:spcPts val="0"/>
              </a:spcBef>
              <a:buClr>
                <a:srgbClr val="888888"/>
              </a:buClr>
              <a:buNone/>
              <a:defRPr sz="1200">
                <a:solidFill>
                  <a:srgbClr val="888888"/>
                </a:solidFill>
              </a:defRPr>
            </a:lvl3pPr>
            <a:lvl4pPr indent="0" lvl="3" marL="1028700" rtl="0">
              <a:spcBef>
                <a:spcPts val="0"/>
              </a:spcBef>
              <a:buClr>
                <a:srgbClr val="888888"/>
              </a:buClr>
              <a:buNone/>
              <a:defRPr sz="1100">
                <a:solidFill>
                  <a:srgbClr val="888888"/>
                </a:solidFill>
              </a:defRPr>
            </a:lvl4pPr>
            <a:lvl5pPr indent="0" lvl="4" marL="1371600" rtl="0">
              <a:spcBef>
                <a:spcPts val="0"/>
              </a:spcBef>
              <a:buClr>
                <a:srgbClr val="888888"/>
              </a:buClr>
              <a:buNone/>
              <a:defRPr sz="1100">
                <a:solidFill>
                  <a:srgbClr val="888888"/>
                </a:solidFill>
              </a:defRPr>
            </a:lvl5pPr>
            <a:lvl6pPr indent="0" lvl="5" marL="1714500" rtl="0">
              <a:spcBef>
                <a:spcPts val="0"/>
              </a:spcBef>
              <a:buClr>
                <a:srgbClr val="888888"/>
              </a:buClr>
              <a:buNone/>
              <a:defRPr sz="1100">
                <a:solidFill>
                  <a:srgbClr val="888888"/>
                </a:solidFill>
              </a:defRPr>
            </a:lvl6pPr>
            <a:lvl7pPr indent="0" lvl="6" marL="2057400" rtl="0">
              <a:spcBef>
                <a:spcPts val="0"/>
              </a:spcBef>
              <a:buClr>
                <a:srgbClr val="888888"/>
              </a:buClr>
              <a:buNone/>
              <a:defRPr sz="1100">
                <a:solidFill>
                  <a:srgbClr val="888888"/>
                </a:solidFill>
              </a:defRPr>
            </a:lvl7pPr>
            <a:lvl8pPr indent="0" lvl="7" marL="2400300" rtl="0">
              <a:spcBef>
                <a:spcPts val="0"/>
              </a:spcBef>
              <a:buClr>
                <a:srgbClr val="888888"/>
              </a:buClr>
              <a:buNone/>
              <a:defRPr sz="1100">
                <a:solidFill>
                  <a:srgbClr val="888888"/>
                </a:solidFill>
              </a:defRPr>
            </a:lvl8pPr>
            <a:lvl9pPr indent="0" lvl="8" marL="2743200" rtl="0">
              <a:spcBef>
                <a:spcPts val="0"/>
              </a:spcBef>
              <a:buClr>
                <a:srgbClr val="888888"/>
              </a:buClr>
              <a:buNone/>
              <a:defRPr sz="11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0" type="dt"/>
          </p:nvPr>
        </p:nvSpPr>
        <p:spPr>
          <a:xfrm>
            <a:off x="768096" y="4853027"/>
            <a:ext cx="16155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l">
              <a:spcBef>
                <a:spcPts val="0"/>
              </a:spcBef>
              <a:defRPr b="0" i="0" sz="8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429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6858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0287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3716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17145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0574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4003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27432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1" type="ftr"/>
          </p:nvPr>
        </p:nvSpPr>
        <p:spPr>
          <a:xfrm>
            <a:off x="3632199" y="4853027"/>
            <a:ext cx="44262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r">
              <a:spcBef>
                <a:spcPts val="0"/>
              </a:spcBef>
              <a:defRPr b="0" i="0" sz="8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429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6858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0287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3716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17145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0574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4003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27432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2" type="sldNum"/>
          </p:nvPr>
        </p:nvSpPr>
        <p:spPr>
          <a:xfrm>
            <a:off x="8127999" y="4853027"/>
            <a:ext cx="7302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8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cxnSp>
        <p:nvCxnSpPr>
          <p:cNvPr id="89" name="Shape 89"/>
          <p:cNvCxnSpPr/>
          <p:nvPr/>
        </p:nvCxnSpPr>
        <p:spPr>
          <a:xfrm rot="10800000">
            <a:off x="6290132" y="3948079"/>
            <a:ext cx="0" cy="685800"/>
          </a:xfrm>
          <a:prstGeom prst="straightConnector1">
            <a:avLst/>
          </a:prstGeom>
          <a:noFill/>
          <a:ln cap="flat" cmpd="sng" w="19050">
            <a:solidFill>
              <a:srgbClr val="1482AB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768096" y="438912"/>
            <a:ext cx="7290000" cy="11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lvl="0" rtl="0" algn="l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None/>
              <a:defRPr sz="3800" cap="none">
                <a:solidFill>
                  <a:srgbClr val="0C0C0C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768095" y="1714500"/>
            <a:ext cx="3566100" cy="3017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/>
          <a:lstStyle>
            <a:lvl1pPr indent="38100" lvl="0" marL="63500" rtl="0" algn="l">
              <a:lnSpc>
                <a:spcPct val="90000"/>
              </a:lnSpc>
              <a:spcBef>
                <a:spcPts val="900"/>
              </a:spcBef>
              <a:spcAft>
                <a:spcPts val="200"/>
              </a:spcAft>
              <a:buClr>
                <a:schemeClr val="accent1"/>
              </a:buClr>
              <a:buChar char=" "/>
              <a:defRPr sz="1700">
                <a:solidFill>
                  <a:schemeClr val="dk1"/>
                </a:solidFill>
              </a:defRPr>
            </a:lvl1pPr>
            <a:lvl2pPr indent="-25400" lvl="1" marL="2032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400">
                <a:solidFill>
                  <a:schemeClr val="dk1"/>
                </a:solidFill>
              </a:defRPr>
            </a:lvl2pPr>
            <a:lvl3pPr indent="-38100" lvl="2" marL="3302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3pPr>
            <a:lvl4pPr indent="-38100" lvl="3" marL="4445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4pPr>
            <a:lvl5pPr indent="-38100" lvl="4" marL="5842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5pPr>
            <a:lvl6pPr indent="-38100" lvl="5" marL="6858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6pPr>
            <a:lvl7pPr indent="-50800" lvl="6" marL="8001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7pPr>
            <a:lvl8pPr indent="-50800" lvl="7" marL="9144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8pPr>
            <a:lvl9pPr indent="-38100" lvl="8" marL="10160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2" type="body"/>
          </p:nvPr>
        </p:nvSpPr>
        <p:spPr>
          <a:xfrm>
            <a:off x="4491989" y="1714500"/>
            <a:ext cx="3566100" cy="3017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/>
          <a:lstStyle>
            <a:lvl1pPr indent="38100" lvl="0" marL="63500" rtl="0" algn="l">
              <a:lnSpc>
                <a:spcPct val="90000"/>
              </a:lnSpc>
              <a:spcBef>
                <a:spcPts val="900"/>
              </a:spcBef>
              <a:spcAft>
                <a:spcPts val="200"/>
              </a:spcAft>
              <a:buClr>
                <a:schemeClr val="accent1"/>
              </a:buClr>
              <a:buChar char=" "/>
              <a:defRPr sz="1700">
                <a:solidFill>
                  <a:schemeClr val="dk1"/>
                </a:solidFill>
              </a:defRPr>
            </a:lvl1pPr>
            <a:lvl2pPr indent="-25400" lvl="1" marL="2032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400">
                <a:solidFill>
                  <a:schemeClr val="dk1"/>
                </a:solidFill>
              </a:defRPr>
            </a:lvl2pPr>
            <a:lvl3pPr indent="-38100" lvl="2" marL="3302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3pPr>
            <a:lvl4pPr indent="-38100" lvl="3" marL="4445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4pPr>
            <a:lvl5pPr indent="-38100" lvl="4" marL="5842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5pPr>
            <a:lvl6pPr indent="-38100" lvl="5" marL="6858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6pPr>
            <a:lvl7pPr indent="-50800" lvl="6" marL="8001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7pPr>
            <a:lvl8pPr indent="-50800" lvl="7" marL="9144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8pPr>
            <a:lvl9pPr indent="-38100" lvl="8" marL="10160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0" type="dt"/>
          </p:nvPr>
        </p:nvSpPr>
        <p:spPr>
          <a:xfrm>
            <a:off x="768096" y="4853027"/>
            <a:ext cx="16155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l">
              <a:spcBef>
                <a:spcPts val="0"/>
              </a:spcBef>
              <a:defRPr b="0" i="0" sz="8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429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6858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0287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3716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17145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0574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4003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27432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11" type="ftr"/>
          </p:nvPr>
        </p:nvSpPr>
        <p:spPr>
          <a:xfrm>
            <a:off x="3632199" y="4853027"/>
            <a:ext cx="44262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r">
              <a:spcBef>
                <a:spcPts val="0"/>
              </a:spcBef>
              <a:defRPr b="0" i="0" sz="8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429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6858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0287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3716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17145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0574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4003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27432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6" name="Shape 96"/>
          <p:cNvSpPr txBox="1"/>
          <p:nvPr>
            <p:ph idx="12" type="sldNum"/>
          </p:nvPr>
        </p:nvSpPr>
        <p:spPr>
          <a:xfrm>
            <a:off x="8127999" y="4853027"/>
            <a:ext cx="7302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8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768096" y="438912"/>
            <a:ext cx="7290000" cy="11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lvl="0" rtl="0" algn="l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None/>
              <a:defRPr sz="3800" cap="none">
                <a:solidFill>
                  <a:srgbClr val="0C0C0C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99" name="Shape 99"/>
          <p:cNvSpPr txBox="1"/>
          <p:nvPr>
            <p:ph idx="10" type="dt"/>
          </p:nvPr>
        </p:nvSpPr>
        <p:spPr>
          <a:xfrm>
            <a:off x="768096" y="4853027"/>
            <a:ext cx="16155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l">
              <a:spcBef>
                <a:spcPts val="0"/>
              </a:spcBef>
              <a:defRPr b="0" i="0" sz="8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429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6858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0287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3716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17145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0574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4003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27432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0" name="Shape 100"/>
          <p:cNvSpPr txBox="1"/>
          <p:nvPr>
            <p:ph idx="11" type="ftr"/>
          </p:nvPr>
        </p:nvSpPr>
        <p:spPr>
          <a:xfrm>
            <a:off x="3632199" y="4853027"/>
            <a:ext cx="44262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r">
              <a:spcBef>
                <a:spcPts val="0"/>
              </a:spcBef>
              <a:defRPr b="0" i="0" sz="8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429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6858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0287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3716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17145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0574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4003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27432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12" type="sldNum"/>
          </p:nvPr>
        </p:nvSpPr>
        <p:spPr>
          <a:xfrm>
            <a:off x="8127999" y="4853027"/>
            <a:ext cx="7302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8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idx="10" type="dt"/>
          </p:nvPr>
        </p:nvSpPr>
        <p:spPr>
          <a:xfrm>
            <a:off x="768096" y="4853027"/>
            <a:ext cx="16155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l">
              <a:spcBef>
                <a:spcPts val="0"/>
              </a:spcBef>
              <a:defRPr b="0" i="0" sz="8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429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6858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0287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3716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17145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0574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4003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27432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11" type="ftr"/>
          </p:nvPr>
        </p:nvSpPr>
        <p:spPr>
          <a:xfrm>
            <a:off x="3632199" y="4853027"/>
            <a:ext cx="44262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r">
              <a:spcBef>
                <a:spcPts val="0"/>
              </a:spcBef>
              <a:defRPr b="0" i="0" sz="8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429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6858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0287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3716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17145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0574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4003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27432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2" type="sldNum"/>
          </p:nvPr>
        </p:nvSpPr>
        <p:spPr>
          <a:xfrm>
            <a:off x="8127999" y="4853027"/>
            <a:ext cx="7302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8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768096" y="353631"/>
            <a:ext cx="3291900" cy="130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lvl="0" rtl="0">
              <a:lnSpc>
                <a:spcPct val="80000"/>
              </a:lnSpc>
              <a:spcBef>
                <a:spcPts val="0"/>
              </a:spcBef>
              <a:defRPr sz="3000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4286250" y="617219"/>
            <a:ext cx="4258800" cy="38883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/>
          <a:lstStyle>
            <a:lvl1pPr lvl="0" rtl="0">
              <a:spcBef>
                <a:spcPts val="0"/>
              </a:spcBef>
              <a:defRPr sz="1800"/>
            </a:lvl1pPr>
            <a:lvl2pPr lvl="1" rtl="0">
              <a:spcBef>
                <a:spcPts val="0"/>
              </a:spcBef>
              <a:defRPr sz="1500"/>
            </a:lvl2pPr>
            <a:lvl3pPr lvl="2" rtl="0">
              <a:spcBef>
                <a:spcPts val="0"/>
              </a:spcBef>
              <a:defRPr sz="1200"/>
            </a:lvl3pPr>
            <a:lvl4pPr lvl="3" rtl="0">
              <a:spcBef>
                <a:spcPts val="0"/>
              </a:spcBef>
              <a:defRPr sz="1200"/>
            </a:lvl4pPr>
            <a:lvl5pPr lvl="4" rtl="0">
              <a:spcBef>
                <a:spcPts val="0"/>
              </a:spcBef>
              <a:defRPr sz="1200"/>
            </a:lvl5pPr>
            <a:lvl6pPr lvl="5" rtl="0">
              <a:spcBef>
                <a:spcPts val="0"/>
              </a:spcBef>
              <a:defRPr sz="1200"/>
            </a:lvl6pPr>
            <a:lvl7pPr lvl="6" rtl="0">
              <a:spcBef>
                <a:spcPts val="0"/>
              </a:spcBef>
              <a:defRPr sz="1200"/>
            </a:lvl7pPr>
            <a:lvl8pPr lvl="7" rtl="0">
              <a:spcBef>
                <a:spcPts val="0"/>
              </a:spcBef>
              <a:defRPr sz="1200"/>
            </a:lvl8pPr>
            <a:lvl9pPr lvl="8" rtl="0">
              <a:spcBef>
                <a:spcPts val="0"/>
              </a:spcBef>
              <a:defRPr sz="1200"/>
            </a:lvl9pPr>
          </a:lstStyle>
          <a:p/>
        </p:txBody>
      </p:sp>
      <p:sp>
        <p:nvSpPr>
          <p:cNvPr id="109" name="Shape 109"/>
          <p:cNvSpPr txBox="1"/>
          <p:nvPr>
            <p:ph idx="2" type="body"/>
          </p:nvPr>
        </p:nvSpPr>
        <p:spPr>
          <a:xfrm>
            <a:off x="768096" y="1693129"/>
            <a:ext cx="3291900" cy="28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/>
          <a:lstStyle>
            <a:lvl1pPr indent="0" lvl="0" marL="0" rtl="0">
              <a:lnSpc>
                <a:spcPct val="108000"/>
              </a:lnSpc>
              <a:spcBef>
                <a:spcPts val="500"/>
              </a:spcBef>
              <a:buNone/>
              <a:defRPr sz="1200"/>
            </a:lvl1pPr>
            <a:lvl2pPr indent="0" lvl="1" marL="342900" rtl="0">
              <a:spcBef>
                <a:spcPts val="0"/>
              </a:spcBef>
              <a:buNone/>
              <a:defRPr sz="900"/>
            </a:lvl2pPr>
            <a:lvl3pPr indent="0" lvl="2" marL="685800" rtl="0">
              <a:spcBef>
                <a:spcPts val="0"/>
              </a:spcBef>
              <a:buNone/>
              <a:defRPr sz="800"/>
            </a:lvl3pPr>
            <a:lvl4pPr indent="0" lvl="3" marL="1028700" rtl="0">
              <a:spcBef>
                <a:spcPts val="0"/>
              </a:spcBef>
              <a:buNone/>
              <a:defRPr sz="700"/>
            </a:lvl4pPr>
            <a:lvl5pPr indent="0" lvl="4" marL="1371600" rtl="0">
              <a:spcBef>
                <a:spcPts val="0"/>
              </a:spcBef>
              <a:buNone/>
              <a:defRPr sz="700"/>
            </a:lvl5pPr>
            <a:lvl6pPr indent="0" lvl="5" marL="1714500" rtl="0">
              <a:spcBef>
                <a:spcPts val="0"/>
              </a:spcBef>
              <a:buNone/>
              <a:defRPr sz="700"/>
            </a:lvl6pPr>
            <a:lvl7pPr indent="0" lvl="6" marL="2057400" rtl="0">
              <a:spcBef>
                <a:spcPts val="0"/>
              </a:spcBef>
              <a:buNone/>
              <a:defRPr sz="700"/>
            </a:lvl7pPr>
            <a:lvl8pPr indent="0" lvl="7" marL="2400300" rtl="0">
              <a:spcBef>
                <a:spcPts val="0"/>
              </a:spcBef>
              <a:buNone/>
              <a:defRPr sz="700"/>
            </a:lvl8pPr>
            <a:lvl9pPr indent="0" lvl="8" marL="2743200" rtl="0">
              <a:spcBef>
                <a:spcPts val="0"/>
              </a:spcBef>
              <a:buNone/>
              <a:defRPr sz="700"/>
            </a:lvl9pPr>
          </a:lstStyle>
          <a:p/>
        </p:txBody>
      </p:sp>
      <p:sp>
        <p:nvSpPr>
          <p:cNvPr id="110" name="Shape 110"/>
          <p:cNvSpPr txBox="1"/>
          <p:nvPr>
            <p:ph idx="10" type="dt"/>
          </p:nvPr>
        </p:nvSpPr>
        <p:spPr>
          <a:xfrm>
            <a:off x="768096" y="4853027"/>
            <a:ext cx="16155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l">
              <a:spcBef>
                <a:spcPts val="0"/>
              </a:spcBef>
              <a:defRPr b="0" i="0" sz="8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429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6858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0287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3716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17145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0574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4003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27432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1" name="Shape 111"/>
          <p:cNvSpPr txBox="1"/>
          <p:nvPr>
            <p:ph idx="11" type="ftr"/>
          </p:nvPr>
        </p:nvSpPr>
        <p:spPr>
          <a:xfrm>
            <a:off x="3632199" y="4853027"/>
            <a:ext cx="44262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r">
              <a:spcBef>
                <a:spcPts val="0"/>
              </a:spcBef>
              <a:defRPr b="0" i="0" sz="8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429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6858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0287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3716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17145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0574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4003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27432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2" name="Shape 112"/>
          <p:cNvSpPr txBox="1"/>
          <p:nvPr>
            <p:ph idx="12" type="sldNum"/>
          </p:nvPr>
        </p:nvSpPr>
        <p:spPr>
          <a:xfrm>
            <a:off x="8127999" y="4853027"/>
            <a:ext cx="7302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8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42900" y="3720103"/>
            <a:ext cx="5829300" cy="109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lvl="0" rtl="0" algn="r">
              <a:spcBef>
                <a:spcPts val="0"/>
              </a:spcBef>
              <a:defRPr sz="3800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5" name="Shape 115"/>
          <p:cNvSpPr/>
          <p:nvPr>
            <p:ph idx="2" type="pic"/>
          </p:nvPr>
        </p:nvSpPr>
        <p:spPr>
          <a:xfrm>
            <a:off x="0" y="0"/>
            <a:ext cx="9141900" cy="3429000"/>
          </a:xfrm>
          <a:prstGeom prst="rect">
            <a:avLst/>
          </a:prstGeom>
          <a:solidFill>
            <a:srgbClr val="76CEEF"/>
          </a:solidFill>
          <a:ln>
            <a:noFill/>
          </a:ln>
        </p:spPr>
        <p:txBody>
          <a:bodyPr anchorCtr="0" anchor="t" bIns="68575" lIns="68575" rIns="68575" tIns="68575"/>
          <a:lstStyle>
            <a:lvl1pPr indent="0" lvl="0" marL="0" marR="0" rtl="0" algn="l">
              <a:spcBef>
                <a:spcPts val="0"/>
              </a:spcBef>
              <a:buClr>
                <a:srgbClr val="0C0C0C"/>
              </a:buClr>
              <a:buSzPct val="45833"/>
              <a:buFont typeface="Arial"/>
              <a:buNone/>
              <a:defRPr b="0" i="0" sz="24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42900" marR="0" rtl="0" algn="l">
              <a:spcBef>
                <a:spcPts val="0"/>
              </a:spcBef>
              <a:buClr>
                <a:schemeClr val="dk1"/>
              </a:buClr>
              <a:buSzPct val="5238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685800" marR="0" rtl="0" algn="l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028700" marR="0" rtl="0" algn="l">
              <a:spcBef>
                <a:spcPts val="0"/>
              </a:spcBef>
              <a:buClr>
                <a:schemeClr val="dk1"/>
              </a:buClr>
              <a:buSzPct val="73333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371600" marR="0" rtl="0" algn="l">
              <a:spcBef>
                <a:spcPts val="0"/>
              </a:spcBef>
              <a:buClr>
                <a:schemeClr val="dk1"/>
              </a:buClr>
              <a:buSzPct val="73333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1714500" marR="0" rtl="0" algn="l">
              <a:spcBef>
                <a:spcPts val="0"/>
              </a:spcBef>
              <a:buClr>
                <a:schemeClr val="dk1"/>
              </a:buClr>
              <a:buSzPct val="73333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057400" marR="0" rtl="0" algn="l">
              <a:spcBef>
                <a:spcPts val="0"/>
              </a:spcBef>
              <a:buClr>
                <a:schemeClr val="dk1"/>
              </a:buClr>
              <a:buSzPct val="73333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400300" marR="0" rtl="0" algn="l">
              <a:spcBef>
                <a:spcPts val="0"/>
              </a:spcBef>
              <a:buClr>
                <a:schemeClr val="dk1"/>
              </a:buClr>
              <a:buSzPct val="73333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2743200" marR="0" rtl="0" algn="l">
              <a:spcBef>
                <a:spcPts val="0"/>
              </a:spcBef>
              <a:buClr>
                <a:schemeClr val="dk1"/>
              </a:buClr>
              <a:buSzPct val="73333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457950" y="3720103"/>
            <a:ext cx="2400300" cy="109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rtl="0">
              <a:lnSpc>
                <a:spcPct val="100000"/>
              </a:lnSpc>
              <a:spcBef>
                <a:spcPts val="0"/>
              </a:spcBef>
              <a:buClr>
                <a:srgbClr val="0C0C0C"/>
              </a:buClr>
              <a:buNone/>
              <a:defRPr sz="1400">
                <a:solidFill>
                  <a:srgbClr val="0C0C0C"/>
                </a:solidFill>
              </a:defRPr>
            </a:lvl1pPr>
            <a:lvl2pPr indent="0" lvl="1" marL="342900" rtl="0">
              <a:spcBef>
                <a:spcPts val="0"/>
              </a:spcBef>
              <a:buNone/>
              <a:defRPr sz="1100"/>
            </a:lvl2pPr>
            <a:lvl3pPr indent="0" lvl="2" marL="685800" rtl="0">
              <a:spcBef>
                <a:spcPts val="0"/>
              </a:spcBef>
              <a:buNone/>
              <a:defRPr sz="900"/>
            </a:lvl3pPr>
            <a:lvl4pPr indent="0" lvl="3" marL="1028700" rtl="0">
              <a:spcBef>
                <a:spcPts val="0"/>
              </a:spcBef>
              <a:buNone/>
              <a:defRPr sz="800"/>
            </a:lvl4pPr>
            <a:lvl5pPr indent="0" lvl="4" marL="1371600" rtl="0">
              <a:spcBef>
                <a:spcPts val="0"/>
              </a:spcBef>
              <a:buNone/>
              <a:defRPr sz="800"/>
            </a:lvl5pPr>
            <a:lvl6pPr indent="0" lvl="5" marL="1714500" rtl="0">
              <a:spcBef>
                <a:spcPts val="0"/>
              </a:spcBef>
              <a:buNone/>
              <a:defRPr sz="800"/>
            </a:lvl6pPr>
            <a:lvl7pPr indent="0" lvl="6" marL="2057400" rtl="0">
              <a:spcBef>
                <a:spcPts val="0"/>
              </a:spcBef>
              <a:buNone/>
              <a:defRPr sz="800"/>
            </a:lvl7pPr>
            <a:lvl8pPr indent="0" lvl="7" marL="2400300" rtl="0">
              <a:spcBef>
                <a:spcPts val="0"/>
              </a:spcBef>
              <a:buNone/>
              <a:defRPr sz="800"/>
            </a:lvl8pPr>
            <a:lvl9pPr indent="0" lvl="8" marL="2743200" rtl="0">
              <a:spcBef>
                <a:spcPts val="0"/>
              </a:spcBef>
              <a:buNone/>
              <a:defRPr sz="800"/>
            </a:lvl9pPr>
          </a:lstStyle>
          <a:p/>
        </p:txBody>
      </p:sp>
      <p:sp>
        <p:nvSpPr>
          <p:cNvPr id="117" name="Shape 117"/>
          <p:cNvSpPr txBox="1"/>
          <p:nvPr>
            <p:ph idx="10" type="dt"/>
          </p:nvPr>
        </p:nvSpPr>
        <p:spPr>
          <a:xfrm>
            <a:off x="768096" y="4853027"/>
            <a:ext cx="16155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l">
              <a:spcBef>
                <a:spcPts val="0"/>
              </a:spcBef>
              <a:defRPr b="0" i="0" sz="8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429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6858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0287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3716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17145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0574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4003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27432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8" name="Shape 118"/>
          <p:cNvSpPr txBox="1"/>
          <p:nvPr>
            <p:ph idx="11" type="ftr"/>
          </p:nvPr>
        </p:nvSpPr>
        <p:spPr>
          <a:xfrm>
            <a:off x="3632199" y="4853027"/>
            <a:ext cx="44262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r">
              <a:spcBef>
                <a:spcPts val="0"/>
              </a:spcBef>
              <a:defRPr b="0" i="0" sz="8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429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6858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0287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3716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17145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0574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4003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27432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9" name="Shape 119"/>
          <p:cNvSpPr txBox="1"/>
          <p:nvPr>
            <p:ph idx="12" type="sldNum"/>
          </p:nvPr>
        </p:nvSpPr>
        <p:spPr>
          <a:xfrm>
            <a:off x="8127999" y="4853027"/>
            <a:ext cx="7302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8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cxnSp>
        <p:nvCxnSpPr>
          <p:cNvPr id="120" name="Shape 120"/>
          <p:cNvCxnSpPr/>
          <p:nvPr/>
        </p:nvCxnSpPr>
        <p:spPr>
          <a:xfrm rot="10800000">
            <a:off x="6290132" y="3948079"/>
            <a:ext cx="0" cy="6858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768096" y="438912"/>
            <a:ext cx="7290000" cy="11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lvl="0" rtl="0" algn="l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None/>
              <a:defRPr sz="3800" cap="none">
                <a:solidFill>
                  <a:srgbClr val="0C0C0C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 rot="5400000">
            <a:off x="2904450" y="-421800"/>
            <a:ext cx="3017400" cy="72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/>
          <a:lstStyle>
            <a:lvl1pPr indent="38100" lvl="0" marL="63500" rtl="0" algn="l">
              <a:lnSpc>
                <a:spcPct val="90000"/>
              </a:lnSpc>
              <a:spcBef>
                <a:spcPts val="900"/>
              </a:spcBef>
              <a:spcAft>
                <a:spcPts val="200"/>
              </a:spcAft>
              <a:buClr>
                <a:schemeClr val="accent1"/>
              </a:buClr>
              <a:buChar char=" "/>
              <a:defRPr sz="1700">
                <a:solidFill>
                  <a:schemeClr val="dk1"/>
                </a:solidFill>
              </a:defRPr>
            </a:lvl1pPr>
            <a:lvl2pPr indent="-25400" lvl="1" marL="2032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400">
                <a:solidFill>
                  <a:schemeClr val="dk1"/>
                </a:solidFill>
              </a:defRPr>
            </a:lvl2pPr>
            <a:lvl3pPr indent="-38100" lvl="2" marL="3302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3pPr>
            <a:lvl4pPr indent="-38100" lvl="3" marL="4445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4pPr>
            <a:lvl5pPr indent="-38100" lvl="4" marL="5842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5pPr>
            <a:lvl6pPr indent="-38100" lvl="5" marL="6858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6pPr>
            <a:lvl7pPr indent="-50800" lvl="6" marL="8001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7pPr>
            <a:lvl8pPr indent="-50800" lvl="7" marL="9144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8pPr>
            <a:lvl9pPr indent="-38100" lvl="8" marL="10160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24" name="Shape 124"/>
          <p:cNvSpPr txBox="1"/>
          <p:nvPr>
            <p:ph idx="10" type="dt"/>
          </p:nvPr>
        </p:nvSpPr>
        <p:spPr>
          <a:xfrm>
            <a:off x="768096" y="4853027"/>
            <a:ext cx="16155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l">
              <a:spcBef>
                <a:spcPts val="0"/>
              </a:spcBef>
              <a:defRPr b="0" i="0" sz="8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429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6858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0287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3716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17145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0574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4003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27432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5" name="Shape 125"/>
          <p:cNvSpPr txBox="1"/>
          <p:nvPr>
            <p:ph idx="11" type="ftr"/>
          </p:nvPr>
        </p:nvSpPr>
        <p:spPr>
          <a:xfrm>
            <a:off x="3632199" y="4853027"/>
            <a:ext cx="44262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r">
              <a:spcBef>
                <a:spcPts val="0"/>
              </a:spcBef>
              <a:defRPr b="0" i="0" sz="8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429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6858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0287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3716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17145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0574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4003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27432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x="8127999" y="4853027"/>
            <a:ext cx="7302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8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 rot="5400000">
            <a:off x="5500800" y="1614450"/>
            <a:ext cx="40575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lvl="0" rtl="0" algn="l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None/>
              <a:defRPr sz="3800" cap="none">
                <a:solidFill>
                  <a:srgbClr val="0C0C0C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 rot="5400000">
            <a:off x="1557375" y="-243000"/>
            <a:ext cx="4057500" cy="56865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/>
          <a:lstStyle>
            <a:lvl1pPr indent="38100" lvl="0" marL="63500" rtl="0" algn="l">
              <a:lnSpc>
                <a:spcPct val="90000"/>
              </a:lnSpc>
              <a:spcBef>
                <a:spcPts val="900"/>
              </a:spcBef>
              <a:spcAft>
                <a:spcPts val="200"/>
              </a:spcAft>
              <a:buClr>
                <a:schemeClr val="accent1"/>
              </a:buClr>
              <a:buChar char=" "/>
              <a:defRPr sz="1700">
                <a:solidFill>
                  <a:schemeClr val="dk1"/>
                </a:solidFill>
              </a:defRPr>
            </a:lvl1pPr>
            <a:lvl2pPr indent="-25400" lvl="1" marL="2032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400">
                <a:solidFill>
                  <a:schemeClr val="dk1"/>
                </a:solidFill>
              </a:defRPr>
            </a:lvl2pPr>
            <a:lvl3pPr indent="-38100" lvl="2" marL="3302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3pPr>
            <a:lvl4pPr indent="-38100" lvl="3" marL="4445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4pPr>
            <a:lvl5pPr indent="-38100" lvl="4" marL="5842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5pPr>
            <a:lvl6pPr indent="-38100" lvl="5" marL="6858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6pPr>
            <a:lvl7pPr indent="-50800" lvl="6" marL="8001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7pPr>
            <a:lvl8pPr indent="-50800" lvl="7" marL="9144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8pPr>
            <a:lvl9pPr indent="-38100" lvl="8" marL="101600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Noto Symbol"/>
              <a:buChar char="●"/>
              <a:defRPr sz="1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30" name="Shape 130"/>
          <p:cNvSpPr txBox="1"/>
          <p:nvPr>
            <p:ph idx="10" type="dt"/>
          </p:nvPr>
        </p:nvSpPr>
        <p:spPr>
          <a:xfrm>
            <a:off x="768096" y="4853027"/>
            <a:ext cx="16155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l">
              <a:spcBef>
                <a:spcPts val="0"/>
              </a:spcBef>
              <a:defRPr b="0" i="0" sz="8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429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6858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0287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3716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17145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0574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4003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27432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1" name="Shape 131"/>
          <p:cNvSpPr txBox="1"/>
          <p:nvPr>
            <p:ph idx="11" type="ftr"/>
          </p:nvPr>
        </p:nvSpPr>
        <p:spPr>
          <a:xfrm>
            <a:off x="3632199" y="4853027"/>
            <a:ext cx="44262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r">
              <a:spcBef>
                <a:spcPts val="0"/>
              </a:spcBef>
              <a:defRPr b="0" i="0" sz="8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429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6858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0287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3716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17145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0574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4003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274320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2" name="Shape 132"/>
          <p:cNvSpPr txBox="1"/>
          <p:nvPr>
            <p:ph idx="12" type="sldNum"/>
          </p:nvPr>
        </p:nvSpPr>
        <p:spPr>
          <a:xfrm>
            <a:off x="8127999" y="4853027"/>
            <a:ext cx="7302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8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cxnSp>
        <p:nvCxnSpPr>
          <p:cNvPr id="133" name="Shape 133"/>
          <p:cNvCxnSpPr/>
          <p:nvPr/>
        </p:nvCxnSpPr>
        <p:spPr>
          <a:xfrm rot="10800000">
            <a:off x="7543800" y="44447"/>
            <a:ext cx="0" cy="6858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768096" y="438912"/>
            <a:ext cx="7290000" cy="11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8947"/>
              <a:buFont typeface="Arial"/>
              <a:buNone/>
              <a:defRPr b="0" i="0" sz="38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SzPct val="100000"/>
              <a:defRPr sz="1100"/>
            </a:lvl2pPr>
            <a:lvl3pPr indent="0" lvl="2" marL="0" marR="0" rtl="0" algn="l">
              <a:spcBef>
                <a:spcPts val="0"/>
              </a:spcBef>
              <a:buSzPct val="100000"/>
              <a:defRPr sz="1100"/>
            </a:lvl3pPr>
            <a:lvl4pPr indent="0" lvl="3" marL="0" marR="0" rtl="0" algn="l">
              <a:spcBef>
                <a:spcPts val="0"/>
              </a:spcBef>
              <a:buSzPct val="100000"/>
              <a:defRPr sz="1100"/>
            </a:lvl4pPr>
            <a:lvl5pPr indent="0" lvl="4" marL="0" marR="0" rtl="0" algn="l">
              <a:spcBef>
                <a:spcPts val="0"/>
              </a:spcBef>
              <a:buSzPct val="100000"/>
              <a:defRPr sz="1100"/>
            </a:lvl5pPr>
            <a:lvl6pPr indent="0" lvl="5" marL="0" marR="0" rtl="0" algn="l">
              <a:spcBef>
                <a:spcPts val="0"/>
              </a:spcBef>
              <a:buSzPct val="100000"/>
              <a:defRPr sz="1100"/>
            </a:lvl6pPr>
            <a:lvl7pPr indent="0" lvl="6" marL="0" marR="0" rtl="0" algn="l">
              <a:spcBef>
                <a:spcPts val="0"/>
              </a:spcBef>
              <a:buSzPct val="100000"/>
              <a:defRPr sz="1100"/>
            </a:lvl7pPr>
            <a:lvl8pPr indent="0" lvl="7" marL="0" marR="0" rtl="0" algn="l">
              <a:spcBef>
                <a:spcPts val="0"/>
              </a:spcBef>
              <a:buSzPct val="100000"/>
              <a:defRPr sz="1100"/>
            </a:lvl8pPr>
            <a:lvl9pPr indent="0" lvl="8" marL="0" marR="0" rtl="0" algn="l">
              <a:spcBef>
                <a:spcPts val="0"/>
              </a:spcBef>
              <a:buSzPct val="100000"/>
              <a:defRPr sz="1100"/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768096" y="1714500"/>
            <a:ext cx="7290000" cy="3017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/>
          <a:lstStyle>
            <a:lvl1pPr indent="38100" lvl="0" marL="63500" marR="0" rtl="0" algn="l">
              <a:lnSpc>
                <a:spcPct val="90000"/>
              </a:lnSpc>
              <a:spcBef>
                <a:spcPts val="900"/>
              </a:spcBef>
              <a:spcAft>
                <a:spcPts val="200"/>
              </a:spcAft>
              <a:buClr>
                <a:schemeClr val="accent1"/>
              </a:buClr>
              <a:buSzPct val="64705"/>
              <a:buFont typeface="Arial"/>
              <a:buChar char=" "/>
              <a:defRPr b="0" i="0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5400" lvl="1" marL="203200" marR="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SzPct val="78571"/>
              <a:buFont typeface="Noto Symbol"/>
              <a:buChar char="●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" lvl="2" marL="330200" marR="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Noto Symbo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" lvl="3" marL="444500" marR="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Noto Symbo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" lvl="4" marL="584200" marR="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Noto Symbo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8100" lvl="5" marL="685800" marR="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Noto Symbo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0800" lvl="6" marL="800100" marR="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Noto Symbo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50800" lvl="7" marL="914400" marR="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Noto Symbo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8100" lvl="8" marL="1016000" marR="0" rtl="0" algn="l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Noto Symbo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0" type="dt"/>
          </p:nvPr>
        </p:nvSpPr>
        <p:spPr>
          <a:xfrm>
            <a:off x="768096" y="4853027"/>
            <a:ext cx="16155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l">
              <a:spcBef>
                <a:spcPts val="0"/>
              </a:spcBef>
              <a:buSzPct val="137500"/>
              <a:defRPr b="0" i="0" sz="8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42900" marR="0" rtl="0" algn="l">
              <a:spcBef>
                <a:spcPts val="0"/>
              </a:spcBef>
              <a:buSzPct val="78571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685800" marR="0" rtl="0" algn="l">
              <a:spcBef>
                <a:spcPts val="0"/>
              </a:spcBef>
              <a:buSzPct val="78571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028700" marR="0" rtl="0" algn="l">
              <a:spcBef>
                <a:spcPts val="0"/>
              </a:spcBef>
              <a:buSzPct val="78571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371600" marR="0" rtl="0" algn="l">
              <a:spcBef>
                <a:spcPts val="0"/>
              </a:spcBef>
              <a:buSzPct val="78571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1714500" marR="0" rtl="0" algn="l">
              <a:spcBef>
                <a:spcPts val="0"/>
              </a:spcBef>
              <a:buSzPct val="78571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057400" marR="0" rtl="0" algn="l">
              <a:spcBef>
                <a:spcPts val="0"/>
              </a:spcBef>
              <a:buSzPct val="78571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400300" marR="0" rtl="0" algn="l">
              <a:spcBef>
                <a:spcPts val="0"/>
              </a:spcBef>
              <a:buSzPct val="78571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2743200" marR="0" rtl="0" algn="l">
              <a:spcBef>
                <a:spcPts val="0"/>
              </a:spcBef>
              <a:buSzPct val="78571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3632199" y="4853027"/>
            <a:ext cx="44262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r">
              <a:spcBef>
                <a:spcPts val="0"/>
              </a:spcBef>
              <a:buSzPct val="137500"/>
              <a:defRPr b="0" i="0" sz="8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42900" marR="0" rtl="0" algn="l">
              <a:spcBef>
                <a:spcPts val="0"/>
              </a:spcBef>
              <a:buSzPct val="78571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685800" marR="0" rtl="0" algn="l">
              <a:spcBef>
                <a:spcPts val="0"/>
              </a:spcBef>
              <a:buSzPct val="78571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028700" marR="0" rtl="0" algn="l">
              <a:spcBef>
                <a:spcPts val="0"/>
              </a:spcBef>
              <a:buSzPct val="78571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371600" marR="0" rtl="0" algn="l">
              <a:spcBef>
                <a:spcPts val="0"/>
              </a:spcBef>
              <a:buSzPct val="78571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1714500" marR="0" rtl="0" algn="l">
              <a:spcBef>
                <a:spcPts val="0"/>
              </a:spcBef>
              <a:buSzPct val="78571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057400" marR="0" rtl="0" algn="l">
              <a:spcBef>
                <a:spcPts val="0"/>
              </a:spcBef>
              <a:buSzPct val="78571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400300" marR="0" rtl="0" algn="l">
              <a:spcBef>
                <a:spcPts val="0"/>
              </a:spcBef>
              <a:buSzPct val="78571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2743200" marR="0" rtl="0" algn="l">
              <a:spcBef>
                <a:spcPts val="0"/>
              </a:spcBef>
              <a:buSzPct val="78571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127999" y="4853027"/>
            <a:ext cx="7302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8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cxnSp>
        <p:nvCxnSpPr>
          <p:cNvPr id="56" name="Shape 56"/>
          <p:cNvCxnSpPr/>
          <p:nvPr/>
        </p:nvCxnSpPr>
        <p:spPr>
          <a:xfrm rot="10800000">
            <a:off x="571500" y="619743"/>
            <a:ext cx="0" cy="6858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jpg"/><Relationship Id="rId4" Type="http://schemas.openxmlformats.org/officeDocument/2006/relationships/image" Target="../media/image04.jpg"/><Relationship Id="rId5" Type="http://schemas.openxmlformats.org/officeDocument/2006/relationships/image" Target="../media/image0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jpg"/><Relationship Id="rId4" Type="http://schemas.openxmlformats.org/officeDocument/2006/relationships/image" Target="../media/image0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ctrTitle"/>
          </p:nvPr>
        </p:nvSpPr>
        <p:spPr>
          <a:xfrm>
            <a:off x="342900" y="3720102"/>
            <a:ext cx="5829300" cy="109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5000"/>
              <a:buFont typeface="Arial"/>
              <a:buNone/>
            </a:pPr>
            <a:r>
              <a:rPr lang="en"/>
              <a:t>ESTILOS (</a:t>
            </a:r>
            <a:r>
              <a:rPr lang="en"/>
              <a:t>BÁSICOS</a:t>
            </a:r>
            <a:r>
              <a:rPr lang="en"/>
              <a:t>) DEL ARTE</a:t>
            </a:r>
          </a:p>
        </p:txBody>
      </p:sp>
      <p:sp>
        <p:nvSpPr>
          <p:cNvPr id="139" name="Shape 139"/>
          <p:cNvSpPr txBox="1"/>
          <p:nvPr>
            <p:ph idx="1" type="subTitle"/>
          </p:nvPr>
        </p:nvSpPr>
        <p:spPr>
          <a:xfrm>
            <a:off x="6457950" y="3720102"/>
            <a:ext cx="2400300" cy="109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español III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768096" y="438912"/>
            <a:ext cx="7290000" cy="11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5000"/>
              <a:buFont typeface="Arial"/>
              <a:buNone/>
            </a:pPr>
            <a:r>
              <a:rPr b="0" i="0" lang="en" sz="38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ESTILOS DE ARTE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768096" y="1364599"/>
            <a:ext cx="3566100" cy="61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102875" rIns="102875" tIns="342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" sz="2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EL REALISMO		</a:t>
            </a:r>
          </a:p>
        </p:txBody>
      </p:sp>
      <p:sp>
        <p:nvSpPr>
          <p:cNvPr id="146" name="Shape 146"/>
          <p:cNvSpPr txBox="1"/>
          <p:nvPr>
            <p:ph idx="2" type="body"/>
          </p:nvPr>
        </p:nvSpPr>
        <p:spPr>
          <a:xfrm>
            <a:off x="768096" y="1878110"/>
            <a:ext cx="3566100" cy="13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34275" rIns="34275" tIns="34275">
            <a:noAutofit/>
          </a:bodyPr>
          <a:lstStyle/>
          <a:p>
            <a:pPr indent="-63500" lvl="0" marL="635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❖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 clasicismo</a:t>
            </a:r>
          </a:p>
          <a:p>
            <a:pPr indent="-63500" lvl="0" marL="63500" marR="0" rtl="0" algn="l">
              <a:lnSpc>
                <a:spcPct val="80000"/>
              </a:lnSpc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❖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 neo-clasicismo</a:t>
            </a:r>
          </a:p>
          <a:p>
            <a:pPr indent="-63500" lvl="0" marL="63500" marR="0" rtl="0" algn="l">
              <a:lnSpc>
                <a:spcPct val="80000"/>
              </a:lnSpc>
              <a:spcBef>
                <a:spcPts val="11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Noto Symbol"/>
              <a:buChar char="❖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 impresionismo</a:t>
            </a:r>
          </a:p>
        </p:txBody>
      </p:sp>
      <p:sp>
        <p:nvSpPr>
          <p:cNvPr id="147" name="Shape 147"/>
          <p:cNvSpPr txBox="1"/>
          <p:nvPr>
            <p:ph idx="3" type="body"/>
          </p:nvPr>
        </p:nvSpPr>
        <p:spPr>
          <a:xfrm>
            <a:off x="4493165" y="1354610"/>
            <a:ext cx="3566100" cy="61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102875" rIns="102875" tIns="342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" sz="2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EL ABSTRACTO</a:t>
            </a:r>
          </a:p>
        </p:txBody>
      </p:sp>
      <p:sp>
        <p:nvSpPr>
          <p:cNvPr id="148" name="Shape 148"/>
          <p:cNvSpPr txBox="1"/>
          <p:nvPr>
            <p:ph idx="4" type="body"/>
          </p:nvPr>
        </p:nvSpPr>
        <p:spPr>
          <a:xfrm>
            <a:off x="4493165" y="1829815"/>
            <a:ext cx="3566100" cy="177299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34275" rIns="34275" tIns="34275">
            <a:noAutofit/>
          </a:bodyPr>
          <a:lstStyle/>
          <a:p>
            <a:pPr indent="-63500" lvl="0" marL="635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❖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 surrealismo</a:t>
            </a:r>
          </a:p>
          <a:p>
            <a:pPr indent="-63500" lvl="0" marL="63500" marR="0" rtl="0" algn="l">
              <a:lnSpc>
                <a:spcPct val="90000"/>
              </a:lnSpc>
              <a:spcBef>
                <a:spcPts val="11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Noto Symbol"/>
              <a:buChar char="❖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 cubismo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2424448" y="3685899"/>
            <a:ext cx="3902400" cy="13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tIns="34275">
            <a:noAutofit/>
          </a:bodyPr>
          <a:lstStyle/>
          <a:p>
            <a:pPr indent="-209550" lvl="0" marL="215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Noto Symbol"/>
              <a:buChar char="❖"/>
            </a:pPr>
            <a:r>
              <a:rPr b="0" i="0" lang="en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 arte gótico</a:t>
            </a:r>
          </a:p>
          <a:p>
            <a:pPr indent="-209550" lvl="0" marL="215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Noto Symbol"/>
              <a:buChar char="❖"/>
            </a:pPr>
            <a:r>
              <a:rPr b="0" i="0" lang="en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 muralismo</a:t>
            </a:r>
          </a:p>
          <a:p>
            <a:pPr indent="-209550" lvl="0" marL="215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Noto Symbol"/>
              <a:buChar char="❖"/>
            </a:pPr>
            <a:r>
              <a:rPr b="0" i="0" lang="en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 arte de animación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1777284" y="3381188"/>
            <a:ext cx="4230600" cy="61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102875" rIns="102875" tIns="342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" sz="2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Puede ser realista o abstracto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768096" y="438912"/>
            <a:ext cx="7290000" cy="11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5000"/>
              <a:buFont typeface="Arial"/>
              <a:buNone/>
            </a:pPr>
            <a:r>
              <a:rPr b="0" i="0" lang="en" sz="38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ESTILOS DE ARTE- DEL REALISMO</a:t>
            </a:r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202842" y="1448873"/>
            <a:ext cx="7855200" cy="32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34275" rIns="34275" tIns="34275">
            <a:noAutofit/>
          </a:bodyPr>
          <a:lstStyle/>
          <a:p>
            <a:pPr indent="-57150" lvl="0" marL="635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❑"/>
            </a:pPr>
            <a:r>
              <a:rPr b="0" i="0" lang="en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 clasicismo- un estilo de arte caracterizado por claridad, gracia y elegancia sin los extremos. La meta es alcanzar perfección en las representaciones. Típicamente hay mucho del color negro y oro y la obra tiene mas de 200 anos de edad.</a:t>
            </a:r>
          </a:p>
          <a:p>
            <a:pPr indent="-57150" lvl="0" marL="635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❑"/>
            </a:pPr>
            <a:r>
              <a:rPr b="0" i="0" lang="en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 neo-clasicismo- arte que fue producido durante el siglo XVIII en Europa destacado por su emulación de la cultura Greca-romana.  </a:t>
            </a:r>
          </a:p>
          <a:p>
            <a:pPr indent="-57150" lvl="0" marL="63500" marR="0" rtl="0" algn="l">
              <a:lnSpc>
                <a:spcPct val="90000"/>
              </a:lnSpc>
              <a:spcBef>
                <a:spcPts val="11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Noto Symbol"/>
              <a:buChar char="❑"/>
            </a:pPr>
            <a:r>
              <a:rPr b="0" i="0" lang="en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 impresionismo- los pintores impresionistas retrataban objetos de acuerdo a la </a:t>
            </a:r>
            <a:r>
              <a:rPr b="0" i="1" lang="en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impresión</a:t>
            </a:r>
            <a:r>
              <a:rPr b="0" i="0" lang="en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que la luz produce a la vista y no según la supuesta realidad objetiva</a:t>
            </a:r>
            <a:br>
              <a:rPr b="0" i="0" lang="en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  <p:pic>
        <p:nvPicPr>
          <p:cNvPr descr="http://upload.wikimedia.org/wikipedia/commons/0/06/Sim%C3%B3n_Bol%C3%ADvar,_1825.jpg" id="157" name="Shape 15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48546" y="2476947"/>
            <a:ext cx="1651200" cy="2666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c2.staticflickr.com/6/5053/5471234577_b48f460ef6_b.jpg" id="158" name="Shape 15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684916" y="163854"/>
            <a:ext cx="3326999" cy="25701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vic1969.files.wordpress.com/2010/07/sorolla.jpg" id="159" name="Shape 15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680110" y="539656"/>
            <a:ext cx="5052300" cy="287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1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15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15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768096" y="438912"/>
            <a:ext cx="7290000" cy="11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0C0C0C"/>
              </a:buClr>
              <a:buSzPct val="25000"/>
              <a:buFont typeface="Arial"/>
              <a:buNone/>
            </a:pPr>
            <a:r>
              <a:rPr b="0" i="0" lang="en" sz="38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ESTILOS DE ARTE- DEL ABSTRACO</a:t>
            </a: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183525" y="1563624"/>
            <a:ext cx="7874400" cy="31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34275" rIns="34275" tIns="34275">
            <a:noAutofit/>
          </a:bodyPr>
          <a:lstStyle/>
          <a:p>
            <a:pPr indent="-57150" lvl="0" marL="635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❑"/>
            </a:pPr>
            <a:r>
              <a:rPr b="0" i="0" lang="en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 surrealismo- Busca trascender lo real a partir del impulso psíquico de lo imaginario y lo irracional; como un sueno</a:t>
            </a:r>
          </a:p>
          <a:p>
            <a:pPr indent="0" lvl="0" marL="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7150" lvl="0" marL="63500" marR="0" rtl="0" algn="l">
              <a:lnSpc>
                <a:spcPct val="90000"/>
              </a:lnSpc>
              <a:spcBef>
                <a:spcPts val="11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Noto Symbol"/>
              <a:buChar char="❑"/>
            </a:pPr>
            <a:r>
              <a:rPr b="0" i="0" lang="en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 cubismo- Fue iniciado por Pablo Picasso y descompone las formas naturales y presentarlas mediante figuras geométricas que fragmentaban las superficies y las líneas.</a:t>
            </a:r>
            <a:br>
              <a:rPr b="0" i="0" lang="en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  <p:pic>
        <p:nvPicPr>
          <p:cNvPr descr="http://img07.deviantart.net/1df5/i/2007/124/9/c/the_last_supper_by_surrealismo_volador.jpg" id="166" name="Shape 1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30721" y="1859291"/>
            <a:ext cx="2714099" cy="32841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infoescola.com/wp-content/uploads/2009/08/guernica2.jpg" id="167" name="Shape 16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57027" y="172391"/>
            <a:ext cx="6567600" cy="246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1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1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16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Integral">
  <a:themeElements>
    <a:clrScheme name="Integral">
      <a:dk1>
        <a:srgbClr val="000000"/>
      </a:dk1>
      <a:lt1>
        <a:srgbClr val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